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7" r:id="rId1"/>
  </p:sldMasterIdLst>
  <p:sldIdLst>
    <p:sldId id="269" r:id="rId2"/>
    <p:sldId id="266" r:id="rId3"/>
    <p:sldId id="267" r:id="rId4"/>
    <p:sldId id="268" r:id="rId5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3"/>
    <p:restoredTop sz="94682"/>
  </p:normalViewPr>
  <p:slideViewPr>
    <p:cSldViewPr snapToGrid="0">
      <p:cViewPr varScale="1">
        <p:scale>
          <a:sx n="111" d="100"/>
          <a:sy n="111" d="100"/>
        </p:scale>
        <p:origin x="4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25D49-086A-7929-9B89-4299163000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47A27D-E00E-F726-573F-7A14361608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5A5B5-938B-B623-C6C0-D86C3C7B6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012D-B4FB-C140-92EA-667C8889F6A2}" type="datetimeFigureOut">
              <a:rPr lang="en-TR" smtClean="0"/>
              <a:t>12.09.2024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0D7DB-3C07-1BC9-C95D-5C3FE3540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9795D-B8C5-A932-701E-D734BED50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D941-BA49-BD40-90D2-5B4745F031E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83238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411E6-08E3-7545-2512-667F8CC13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A3B9BC-FF91-785C-85F4-3246A08F3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2BECD-5A5C-4D80-038D-6A68859DF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012D-B4FB-C140-92EA-667C8889F6A2}" type="datetimeFigureOut">
              <a:rPr lang="en-TR" smtClean="0"/>
              <a:t>12.09.2024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A32C8-C100-0520-E48F-D3C65B194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1F184-FE83-E26D-E391-2A6239502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D941-BA49-BD40-90D2-5B4745F031E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20296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AE294F-30B1-2138-857F-DE0364650D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8B21A3-6B69-BB66-810C-1F6D7B886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09807-1C6C-B999-B687-7A1929F1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012D-B4FB-C140-92EA-667C8889F6A2}" type="datetimeFigureOut">
              <a:rPr lang="en-TR" smtClean="0"/>
              <a:t>12.09.2024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658A1-05EB-089C-20D7-E0AE7AEEF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34314-CFBA-64CC-3F1B-EB82B242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D941-BA49-BD40-90D2-5B4745F031E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20452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AD079-C881-A72F-9095-5921FA339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02EDE8-2E2D-914E-F827-05800130C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BE197-A9CD-830E-CF52-A76117563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012D-B4FB-C140-92EA-667C8889F6A2}" type="datetimeFigureOut">
              <a:rPr lang="en-TR" smtClean="0"/>
              <a:t>12.09.2024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1CE53-834F-9468-027B-CFB0B36EE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78A17-4ADC-A12F-2900-130EFF6EE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D941-BA49-BD40-90D2-5B4745F031E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37641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B9BE1-247E-CDAB-1BD4-A91A3DC7F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AA0E9-30DB-75F9-AD19-3F52955EA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930DE-65AE-9EFD-481C-B08C65B46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012D-B4FB-C140-92EA-667C8889F6A2}" type="datetimeFigureOut">
              <a:rPr lang="en-TR" smtClean="0"/>
              <a:t>12.09.2024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58177-6768-585A-669A-963E3DB68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B5FC4-46EB-509E-8515-6B3C212C5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D941-BA49-BD40-90D2-5B4745F031E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654371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8457F-293D-2E38-FB2E-F25BFD2D3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924EA-5A63-C654-55D2-355A696A8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723A8-EC06-84ED-C7FA-61241DBD6E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1F9BA-D601-8BFB-309B-10ADFE57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012D-B4FB-C140-92EA-667C8889F6A2}" type="datetimeFigureOut">
              <a:rPr lang="en-TR" smtClean="0"/>
              <a:t>12.09.2024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85C8C5-6A70-2F8D-6E6D-7C64FA53B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B1201-0ADF-CBC6-58E4-D9BDF6A15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D941-BA49-BD40-90D2-5B4745F031E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306528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2951B-4350-61A8-0088-78995F5FA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F669F0-E7CB-E365-43F9-7C1310949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E97D0-2A17-30D0-9AD5-6A74F3565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DEB322-2478-3285-8643-21FFC06CB5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6EE078-1CB1-E297-3DC7-7864EBAACD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8A9863-114F-5A18-7AA5-4A6BBDD5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012D-B4FB-C140-92EA-667C8889F6A2}" type="datetimeFigureOut">
              <a:rPr lang="en-TR" smtClean="0"/>
              <a:t>12.09.2024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81036A-1613-37B2-87DB-FF5F90DB8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4629FE-E395-C3CA-209F-24DA3B943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D941-BA49-BD40-90D2-5B4745F031E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887044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8C77D-ACDD-065A-ACCD-6FEA30662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5F583F-225C-401A-90A1-7FBFEB3A9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012D-B4FB-C140-92EA-667C8889F6A2}" type="datetimeFigureOut">
              <a:rPr lang="en-TR" smtClean="0"/>
              <a:t>12.09.2024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6FA27-EE86-32DB-BC7F-B73760914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BDDA8D-479C-BC40-0568-90969702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D941-BA49-BD40-90D2-5B4745F031E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33612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3FC7DD-6CBF-3602-8671-CD1124B81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012D-B4FB-C140-92EA-667C8889F6A2}" type="datetimeFigureOut">
              <a:rPr lang="en-TR" smtClean="0"/>
              <a:t>12.09.2024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F80D9D-3F06-8F36-7D48-F0FDA8C28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B0E58-847D-05B1-0A07-FC3EFC72C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D941-BA49-BD40-90D2-5B4745F031E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07516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23284-638B-0BED-A594-98AD3B070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B5E3C-8BD0-52F9-796D-2069CBA7E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32429D-63F4-606D-7577-A43CB850E9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1966F5-2405-7632-0E01-AB48E035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012D-B4FB-C140-92EA-667C8889F6A2}" type="datetimeFigureOut">
              <a:rPr lang="en-TR" smtClean="0"/>
              <a:t>12.09.2024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AC20A4-F92E-C5EA-DDAF-7F0FE7845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57305-E3DC-6256-8ABB-1531FC9C2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D941-BA49-BD40-90D2-5B4745F031E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1927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61065-F3DC-0D28-DE35-2FEC21241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9B6961-BE6F-826D-1951-DFD63E2DFA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0993B8-232C-84E5-5CB4-A713C3D5E1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13E280-71F4-C57D-A465-60F57EF04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012D-B4FB-C140-92EA-667C8889F6A2}" type="datetimeFigureOut">
              <a:rPr lang="en-TR" smtClean="0"/>
              <a:t>12.09.2024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ACAE78-91DD-14A9-357A-AEEC31C59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1788F2-0D1D-E60E-889E-51A70DE96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D941-BA49-BD40-90D2-5B4745F031E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1509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ECC9B6-15FE-43D9-FF09-76E8D5D84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CFDF55-BEC3-71D3-CCB9-ECD83B659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0F0A1-4142-6CCE-2A01-7D2D79141F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F012D-B4FB-C140-92EA-667C8889F6A2}" type="datetimeFigureOut">
              <a:rPr lang="en-TR" smtClean="0"/>
              <a:t>12.09.2024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27AA2-558F-B2C6-9B2D-AB14299FD6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BE239-CA1A-7838-0359-3E2B3B35D0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5D941-BA49-BD40-90D2-5B4745F031E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43793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69EFB-B5D0-8D14-B784-B62A07DB4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Bitirme Projeleri 2024-25 Takvimi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10313E9-5C1E-F606-EC09-E4C1D75C66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709437"/>
              </p:ext>
            </p:extLst>
          </p:nvPr>
        </p:nvGraphicFramePr>
        <p:xfrm>
          <a:off x="687729" y="1281615"/>
          <a:ext cx="10515597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7678">
                  <a:extLst>
                    <a:ext uri="{9D8B030D-6E8A-4147-A177-3AD203B41FA5}">
                      <a16:colId xmlns:a16="http://schemas.microsoft.com/office/drawing/2014/main" val="577200647"/>
                    </a:ext>
                  </a:extLst>
                </a:gridCol>
                <a:gridCol w="5232720">
                  <a:extLst>
                    <a:ext uri="{9D8B030D-6E8A-4147-A177-3AD203B41FA5}">
                      <a16:colId xmlns:a16="http://schemas.microsoft.com/office/drawing/2014/main" val="1546047855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525802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TR" sz="1100" dirty="0"/>
                        <a:t>Tarih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Yapılacaklar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Sorumlu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901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R" sz="1100" dirty="0"/>
                        <a:t>12-18 Eylül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Öğrenciler gruplarını ve projeleri bildirirler</a:t>
                      </a:r>
                    </a:p>
                    <a:p>
                      <a:r>
                        <a:rPr lang="en-TR" sz="1100" dirty="0"/>
                        <a:t>(Gruplar 4-5 kişi olmak zorundadır. Daha az kişi ile başvuran gruplar koordinatör tarafından birleştirilir.  Öğrenciler varsa Endüstri Mühendisliği proje önerilerini de bildirirler)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Bitirme projesi dersini alan öğrenciler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465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R" sz="1100" dirty="0"/>
                        <a:t>12-18 Eylül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Danışman öğretim üyeleri proje konuları önerilerini koordinatöre bildirir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Danışman öğretim üyeleri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407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R" sz="1100" dirty="0"/>
                        <a:t>19 Eylül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Ders koordinatörü grupların son halini ve kabul edilen proje önerilerini yayınlar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Ders koordinatörü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923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R" sz="1100" dirty="0"/>
                        <a:t>20 Eylül – 22 Eylül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Proje önerisi vermeyen veya kabul edilmeyen öğrenci grupları danışman öğretim üyelerinin önerdiği proje konuları için tercih sıralaması yapar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TR" sz="1100" dirty="0"/>
                        <a:t>Bitirme projesi dersini alan öğrenciler</a:t>
                      </a:r>
                    </a:p>
                    <a:p>
                      <a:endParaRPr lang="en-T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792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R" sz="1100" dirty="0"/>
                        <a:t>23 Eylül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Yapılan tercihlere göre proje grupları ve konular yayınlanır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Ders koordinatörü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084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R" sz="1100" dirty="0"/>
                        <a:t>Ara sınav haftası sonrası ilk Salı günü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5 dakikalık proje önerisi sunumu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TR" sz="1100" dirty="0"/>
                        <a:t>Bitirme projesi dersini alan öğrenciler</a:t>
                      </a:r>
                    </a:p>
                    <a:p>
                      <a:endParaRPr lang="en-TR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9644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R" sz="1100"/>
                        <a:t>Ara sınav haftası sonrası ilk Cuma günü</a:t>
                      </a:r>
                      <a:endParaRPr lang="en-T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Proje önerileriyle ilgili notların ve düzeltme önerilerinin yayınlanması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Ders koordinatörü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61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R" sz="1100" dirty="0"/>
                        <a:t>3 Ocak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Video ve proje raporlarının ders koordinatörüne teslim edilmesi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TR" sz="1100"/>
                        <a:t>Bitirme projesi dersini alan öğrenciler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022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TR" sz="1100" dirty="0"/>
                        <a:t>10 Ocak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TR" sz="1100" dirty="0"/>
                        <a:t>Finallerin son tarihinde öğrenci poster sunumlar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TR" sz="1100" dirty="0"/>
                        <a:t>Bitirme projesi dersini alan öğrenciler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TR" sz="1100" dirty="0"/>
                        <a:t>Danışman öğretim üyeleri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TR" sz="1100" dirty="0"/>
                        <a:t>Ders koordinatörü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691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739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D5DBC52D-FB6B-1D4E-F9DD-AAD8A796C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025" y="269823"/>
            <a:ext cx="9773587" cy="634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28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FD97F0E-D84B-BD5C-1270-F65B002DC6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489" y="443478"/>
            <a:ext cx="10528977" cy="599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0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1BAAE94-F70A-6CDB-B2B3-DF97F5B1C0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459" y="269121"/>
            <a:ext cx="10598046" cy="6398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211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2193</TotalTime>
  <Words>187</Words>
  <Application>Microsoft Macintosh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Bitirme Projeleri 2024-25 Takvimi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Bitirme Projeleri – Proje Seçim Aşaması</dc:title>
  <dc:creator>Esra EKİNCİ</dc:creator>
  <cp:lastModifiedBy>Esra EKİNCİ</cp:lastModifiedBy>
  <cp:revision>37</cp:revision>
  <dcterms:created xsi:type="dcterms:W3CDTF">2024-02-04T18:59:17Z</dcterms:created>
  <dcterms:modified xsi:type="dcterms:W3CDTF">2024-09-12T19:44:58Z</dcterms:modified>
</cp:coreProperties>
</file>